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88" r:id="rId3"/>
    <p:sldId id="283" r:id="rId4"/>
    <p:sldId id="267" r:id="rId5"/>
    <p:sldId id="257" r:id="rId6"/>
    <p:sldId id="258" r:id="rId7"/>
    <p:sldId id="263" r:id="rId8"/>
    <p:sldId id="259" r:id="rId9"/>
    <p:sldId id="264" r:id="rId10"/>
    <p:sldId id="268" r:id="rId11"/>
    <p:sldId id="285" r:id="rId12"/>
    <p:sldId id="269" r:id="rId13"/>
    <p:sldId id="270" r:id="rId14"/>
    <p:sldId id="284" r:id="rId15"/>
    <p:sldId id="271" r:id="rId16"/>
    <p:sldId id="272" r:id="rId17"/>
    <p:sldId id="275" r:id="rId18"/>
    <p:sldId id="276" r:id="rId19"/>
    <p:sldId id="274" r:id="rId20"/>
    <p:sldId id="277" r:id="rId21"/>
    <p:sldId id="279" r:id="rId22"/>
    <p:sldId id="280" r:id="rId23"/>
    <p:sldId id="295" r:id="rId24"/>
    <p:sldId id="292" r:id="rId25"/>
    <p:sldId id="296" r:id="rId26"/>
    <p:sldId id="297" r:id="rId27"/>
    <p:sldId id="293" r:id="rId28"/>
    <p:sldId id="291" r:id="rId29"/>
    <p:sldId id="294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6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6/13/15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D117F0-FAB1-4E4E-A0C5-9C3ABFDC483C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6/13/15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9" Type="http://schemas.openxmlformats.org/officeDocument/2006/relationships/image" Target="../media/image25.jp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920" y="273629"/>
            <a:ext cx="8228160" cy="114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03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r">
              <a:defRPr/>
            </a:pPr>
            <a:endParaRPr lang="en-US" sz="4000" dirty="0">
              <a:solidFill>
                <a:srgbClr val="CCCCCC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11680" y="6139365"/>
            <a:ext cx="331200" cy="3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/>
          <a:p>
            <a:pPr hangingPunct="1">
              <a:lnSpc>
                <a:spcPct val="100000"/>
              </a:lnSpc>
              <a:defRPr/>
            </a:pPr>
            <a:fld id="{562317E3-1D01-F942-9EEF-3FBFB59360BE}" type="slidenum">
              <a:rPr lang="en-US">
                <a:solidFill>
                  <a:srgbClr val="DDDDDD"/>
                </a:solidFill>
                <a:latin typeface="Lucida Sans Unicode" charset="0"/>
                <a:cs typeface="Lucida Sans Unicode" charset="0"/>
              </a:rPr>
              <a:pPr hangingPunct="1">
                <a:lnSpc>
                  <a:spcPct val="100000"/>
                </a:lnSpc>
                <a:defRPr/>
              </a:pPr>
              <a:t>2</a:t>
            </a:fld>
            <a:endParaRPr lang="en-US">
              <a:solidFill>
                <a:srgbClr val="DDDDDD"/>
              </a:solidFill>
              <a:latin typeface="Lucida Sans Unicode" charset="0"/>
              <a:cs typeface="Lucida Sans Unicode" charset="0"/>
            </a:endParaRPr>
          </a:p>
        </p:txBody>
      </p:sp>
      <p:pic>
        <p:nvPicPr>
          <p:cNvPr id="17411" name="Picture 1" descr="BookCoverPreviewFron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21" y="456529"/>
            <a:ext cx="3754080" cy="5350161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2" descr="2013-11-Coursera-LTI-Tatto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-227" r="-5936" b="25294"/>
          <a:stretch>
            <a:fillRect/>
          </a:stretch>
        </p:blipFill>
        <p:spPr bwMode="auto">
          <a:xfrm>
            <a:off x="1323360" y="2229354"/>
            <a:ext cx="3456000" cy="346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4936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Emulate the Moodle APIs / Runtime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PDO with some rules about FK for easy cleanup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5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6556678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"../../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</a:t>
            </a:r>
            <a:r>
              <a:rPr lang="en-US" b="1" dirty="0" err="1">
                <a:latin typeface="Courier"/>
                <a:cs typeface="Courier"/>
              </a:rPr>
              <a:t>pdo.php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."/lib/</a:t>
            </a:r>
            <a:r>
              <a:rPr lang="en-US" b="1" dirty="0" err="1">
                <a:latin typeface="Courier"/>
                <a:cs typeface="Courier"/>
              </a:rPr>
              <a:t>lms_lib.php</a:t>
            </a:r>
            <a:r>
              <a:rPr lang="en-US" b="1" dirty="0">
                <a:latin typeface="Courier"/>
                <a:cs typeface="Courier"/>
              </a:rPr>
              <a:t>"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</a:t>
            </a:r>
            <a:r>
              <a:rPr lang="en-US" b="1" smtClean="0">
                <a:latin typeface="Courier"/>
                <a:cs typeface="Courier"/>
              </a:rPr>
              <a:t>..</a:t>
            </a:r>
            <a:endParaRPr lang="en-US" b="1" dirty="0" smtClean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lti-tools.dr-chuck.com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2.0 – Break into parts</a:t>
            </a:r>
          </a:p>
          <a:p>
            <a:r>
              <a:rPr lang="en-US" dirty="0"/>
              <a:t>IMS LTI </a:t>
            </a:r>
            <a:r>
              <a:rPr lang="en-US" dirty="0" smtClean="0"/>
              <a:t>2.1 </a:t>
            </a:r>
            <a:r>
              <a:rPr lang="en-US" dirty="0"/>
              <a:t>Support </a:t>
            </a:r>
          </a:p>
          <a:p>
            <a:r>
              <a:rPr lang="en-US" dirty="0" smtClean="0"/>
              <a:t>Improve Internationalization 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Support</a:t>
            </a:r>
          </a:p>
          <a:p>
            <a:r>
              <a:rPr lang="en-US" dirty="0" smtClean="0"/>
              <a:t>Moodle Outreach?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1057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Currently just a library and sample servlet</a:t>
            </a:r>
          </a:p>
          <a:p>
            <a:r>
              <a:rPr lang="en-US" sz="2800" dirty="0" smtClean="0"/>
              <a:t>APIs + factory pattern</a:t>
            </a:r>
          </a:p>
          <a:p>
            <a:r>
              <a:rPr lang="en-US" sz="2800" dirty="0" smtClean="0"/>
              <a:t>Depends on PHP </a:t>
            </a:r>
            <a:r>
              <a:rPr lang="en-US" sz="2800" dirty="0" err="1" smtClean="0"/>
              <a:t>Tsugi</a:t>
            </a:r>
            <a:endParaRPr lang="en-US" sz="2800" dirty="0" smtClean="0"/>
          </a:p>
          <a:p>
            <a:pPr lvl="1"/>
            <a:r>
              <a:rPr lang="en-US" dirty="0" smtClean="0"/>
              <a:t>Database table management</a:t>
            </a:r>
          </a:p>
          <a:p>
            <a:pPr lvl="1"/>
            <a:r>
              <a:rPr lang="en-US" dirty="0" smtClean="0"/>
              <a:t>Developer test harness</a:t>
            </a:r>
          </a:p>
          <a:p>
            <a:pPr lvl="1"/>
            <a:r>
              <a:rPr lang="en-US" dirty="0" smtClean="0"/>
              <a:t>Shares core data tables with PHP 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sz="2800" dirty="0" smtClean="0"/>
              <a:t>More to develop</a:t>
            </a:r>
          </a:p>
          <a:p>
            <a:pPr lvl="1"/>
            <a:r>
              <a:rPr lang="en-US" dirty="0" smtClean="0"/>
              <a:t>Java database/key admin</a:t>
            </a:r>
          </a:p>
          <a:p>
            <a:pPr lvl="1"/>
            <a:r>
              <a:rPr lang="en-US" dirty="0" smtClean="0"/>
              <a:t>Java developer console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58356" cy="1143000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30890" y="637705"/>
            <a:ext cx="4211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</a:p>
        </p:txBody>
      </p:sp>
    </p:spTree>
    <p:extLst>
      <p:ext uri="{BB962C8B-B14F-4D97-AF65-F5344CB8AC3E}">
        <p14:creationId xmlns:p14="http://schemas.microsoft.com/office/powerpoint/2010/main" val="53338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78311" y="4600223"/>
            <a:ext cx="3268133" cy="1507972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397375" y="157193"/>
            <a:ext cx="8188159" cy="6247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Launch launch = </a:t>
            </a:r>
            <a:r>
              <a:rPr lang="en-US" sz="1600" dirty="0" err="1">
                <a:latin typeface="Courier"/>
                <a:cs typeface="Courier"/>
              </a:rPr>
              <a:t>tsugi.getLaunch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req</a:t>
            </a:r>
            <a:r>
              <a:rPr lang="en-US" sz="1600" dirty="0">
                <a:latin typeface="Courier"/>
                <a:cs typeface="Courier"/>
              </a:rPr>
              <a:t>, res)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</a:t>
            </a:r>
            <a:r>
              <a:rPr lang="en-US" sz="1600" dirty="0" err="1">
                <a:latin typeface="Courier"/>
                <a:cs typeface="Courier"/>
              </a:rPr>
              <a:t>launch.isComplete</a:t>
            </a:r>
            <a:r>
              <a:rPr lang="en-US" sz="1600" dirty="0">
                <a:latin typeface="Courier"/>
                <a:cs typeface="Courier"/>
              </a:rPr>
              <a:t>() ) return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! </a:t>
            </a:r>
            <a:r>
              <a:rPr lang="en-US" sz="1600" dirty="0" err="1">
                <a:latin typeface="Courier"/>
                <a:cs typeface="Courier"/>
              </a:rPr>
              <a:t>launch.isValid</a:t>
            </a:r>
            <a:r>
              <a:rPr lang="en-US" sz="1600" dirty="0">
                <a:latin typeface="Courier"/>
                <a:cs typeface="Courier"/>
              </a:rPr>
              <a:t>() ) </a:t>
            </a:r>
            <a:r>
              <a:rPr lang="en-US" sz="1600" dirty="0" smtClean="0">
                <a:latin typeface="Courier"/>
                <a:cs typeface="Courier"/>
              </a:rPr>
              <a:t>{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    throw new </a:t>
            </a:r>
            <a:r>
              <a:rPr lang="en-US" sz="1600" dirty="0" err="1">
                <a:latin typeface="Courier"/>
                <a:cs typeface="Courier"/>
              </a:rPr>
              <a:t>RuntimeException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launch.getErrorMessage</a:t>
            </a:r>
            <a:r>
              <a:rPr lang="en-US" sz="1600" dirty="0">
                <a:latin typeface="Courier"/>
                <a:cs typeface="Courier"/>
              </a:rPr>
              <a:t>());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Output o = </a:t>
            </a:r>
            <a:r>
              <a:rPr lang="en-US" sz="1600" dirty="0" err="1">
                <a:latin typeface="Courier"/>
                <a:cs typeface="Courier"/>
              </a:rPr>
              <a:t>launch.getOutput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Properties p = </a:t>
            </a:r>
            <a:r>
              <a:rPr lang="en-US" sz="1600" dirty="0" err="1">
                <a:latin typeface="Courier"/>
                <a:cs typeface="Courier"/>
              </a:rPr>
              <a:t>o.header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("&lt;title&gt;Sample&lt;/title&gt;")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// Some of my CSS includes..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o.bodyStart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o.navStart</a:t>
            </a:r>
            <a:r>
              <a:rPr lang="en-US" sz="1600" dirty="0">
                <a:latin typeface="Courier"/>
                <a:cs typeface="Courier"/>
              </a:rPr>
              <a:t>(out); // If you want it.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o.flashMessages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("&lt;pre&gt;");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("Welcome to hello world!");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("&lt;/pre&gt;");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o.navEnd</a:t>
            </a:r>
            <a:r>
              <a:rPr lang="en-US" sz="1600" dirty="0">
                <a:latin typeface="Courier"/>
                <a:cs typeface="Courier"/>
              </a:rPr>
              <a:t>(out); // If you started it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o.footerStart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r>
              <a:rPr lang="en-US" sz="1600" dirty="0">
                <a:latin typeface="Courier"/>
                <a:cs typeface="Courier"/>
              </a:rPr>
              <a:t>        // Some of my own JavaScript goodness</a:t>
            </a:r>
          </a:p>
          <a:p>
            <a:r>
              <a:rPr lang="en-US" sz="1600" dirty="0">
                <a:latin typeface="Courier"/>
                <a:cs typeface="Courier"/>
              </a:rPr>
              <a:t>        $(document).ready( ... 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o.footerEnd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</p:txBody>
      </p:sp>
    </p:spTree>
    <p:extLst>
      <p:ext uri="{BB962C8B-B14F-4D97-AF65-F5344CB8AC3E}">
        <p14:creationId xmlns:p14="http://schemas.microsoft.com/office/powerpoint/2010/main" val="139140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3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94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56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Deploying Java </a:t>
            </a:r>
            <a:r>
              <a:rPr lang="en-US" dirty="0" err="1" smtClean="0"/>
              <a:t>Tsugi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/>
                <a:t>S</a:t>
              </a:r>
              <a:r>
                <a:rPr lang="en-US" sz="2400" dirty="0" err="1" smtClean="0"/>
                <a:t>Tsugi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JTusgi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JTsugi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out the library</a:t>
            </a:r>
          </a:p>
          <a:p>
            <a:r>
              <a:rPr lang="en-US" dirty="0" smtClean="0"/>
              <a:t>Build LTI 2 registration servlet</a:t>
            </a:r>
          </a:p>
          <a:p>
            <a:r>
              <a:rPr lang="en-US" dirty="0" smtClean="0"/>
              <a:t>Build administrator interface</a:t>
            </a:r>
          </a:p>
          <a:p>
            <a:pPr lvl="1"/>
            <a:r>
              <a:rPr lang="en-US" dirty="0" smtClean="0"/>
              <a:t>Configure database / manage keys</a:t>
            </a:r>
          </a:p>
          <a:p>
            <a:pPr lvl="1"/>
            <a:r>
              <a:rPr lang="en-US" dirty="0" smtClean="0"/>
              <a:t>Developer console</a:t>
            </a:r>
          </a:p>
          <a:p>
            <a:pPr lvl="1"/>
            <a:r>
              <a:rPr lang="en-US" dirty="0" smtClean="0"/>
              <a:t>Tool hosting / installer (CASA Perhaps?)</a:t>
            </a:r>
          </a:p>
          <a:p>
            <a:r>
              <a:rPr lang="en-US" dirty="0" smtClean="0"/>
              <a:t>Explore </a:t>
            </a:r>
            <a:r>
              <a:rPr lang="en-US" dirty="0" err="1" smtClean="0"/>
              <a:t>org.sakaiproject.tsugi</a:t>
            </a:r>
            <a:r>
              <a:rPr lang="en-US" dirty="0" smtClean="0"/>
              <a:t>...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93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638017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545"/>
            <a:ext cx="9144000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You...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1560" y="3002524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in development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921</TotalTime>
  <Words>880</Words>
  <Application>Microsoft Macintosh PowerPoint</Application>
  <PresentationFormat>On-screen Show (4:3)</PresentationFormat>
  <Paragraphs>211</Paragraphs>
  <Slides>30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Black</vt:lpstr>
      <vt:lpstr>Building Scalable IMS LTI Tools Using the TSUGI Framework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PHP Tsugi Tool Code</vt:lpstr>
      <vt:lpstr>Demo</vt:lpstr>
      <vt:lpstr>PHP Tsugi Next Steps</vt:lpstr>
      <vt:lpstr>Java Tsugi</vt:lpstr>
      <vt:lpstr>Java Tsugi Tool Code</vt:lpstr>
      <vt:lpstr>PowerPoint Presentation</vt:lpstr>
      <vt:lpstr>PowerPoint Presentation</vt:lpstr>
      <vt:lpstr>Deploying Java Tsugi Apps</vt:lpstr>
      <vt:lpstr>Java Tsugi Next Steps</vt:lpstr>
      <vt:lpstr>Thank You...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43</cp:revision>
  <dcterms:created xsi:type="dcterms:W3CDTF">2014-06-02T12:36:59Z</dcterms:created>
  <dcterms:modified xsi:type="dcterms:W3CDTF">2015-06-13T15:37:49Z</dcterms:modified>
</cp:coreProperties>
</file>